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289" r:id="rId4"/>
    <p:sldId id="257" r:id="rId5"/>
    <p:sldId id="261" r:id="rId6"/>
    <p:sldId id="266" r:id="rId7"/>
    <p:sldId id="288" r:id="rId8"/>
    <p:sldId id="260" r:id="rId9"/>
    <p:sldId id="263" r:id="rId10"/>
    <p:sldId id="265" r:id="rId11"/>
    <p:sldId id="267" r:id="rId12"/>
    <p:sldId id="269" r:id="rId13"/>
    <p:sldId id="270" r:id="rId14"/>
    <p:sldId id="272" r:id="rId15"/>
    <p:sldId id="273" r:id="rId16"/>
    <p:sldId id="268" r:id="rId17"/>
    <p:sldId id="274" r:id="rId18"/>
    <p:sldId id="275" r:id="rId19"/>
    <p:sldId id="277" r:id="rId20"/>
    <p:sldId id="276" r:id="rId21"/>
    <p:sldId id="278" r:id="rId22"/>
    <p:sldId id="279" r:id="rId23"/>
    <p:sldId id="281" r:id="rId24"/>
    <p:sldId id="282" r:id="rId25"/>
    <p:sldId id="284" r:id="rId26"/>
    <p:sldId id="285" r:id="rId27"/>
    <p:sldId id="286" r:id="rId28"/>
    <p:sldId id="290" r:id="rId29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5F5F5F"/>
    <a:srgbClr val="990000"/>
    <a:srgbClr val="0066CC"/>
    <a:srgbClr val="0066FF"/>
    <a:srgbClr val="FFFFCC"/>
    <a:srgbClr val="0080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4" autoAdjust="0"/>
    <p:restoredTop sz="94660"/>
  </p:normalViewPr>
  <p:slideViewPr>
    <p:cSldViewPr>
      <p:cViewPr varScale="1">
        <p:scale>
          <a:sx n="108" d="100"/>
          <a:sy n="108" d="100"/>
        </p:scale>
        <p:origin x="-106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l-PL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l-PL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l-PL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D7C31A6-B801-4612-BC00-EC4DC34753EF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7083EB-9449-49F5-99C1-9125EAEE4D23}" type="slidenum">
              <a:rPr lang="pl-PL"/>
              <a:pPr/>
              <a:t>19</a:t>
            </a:fld>
            <a:endParaRPr lang="pl-PL"/>
          </a:p>
        </p:txBody>
      </p:sp>
      <p:sp>
        <p:nvSpPr>
          <p:cNvPr id="5120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pl-PL"/>
          </a:p>
        </p:txBody>
      </p:sp>
      <p:sp>
        <p:nvSpPr>
          <p:cNvPr id="4100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73D06244-476F-4EF7-B032-2BD577AF2CC8}" type="slidenum">
              <a:rPr lang="pl-PL" sz="1200">
                <a:latin typeface="+mn-lt"/>
              </a:rPr>
              <a:pPr algn="r">
                <a:defRPr/>
              </a:pPr>
              <a:t>19</a:t>
            </a:fld>
            <a:endParaRPr lang="pl-PL" sz="1200">
              <a:latin typeface="+mn-lt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C55EFF-CD10-4072-8E8E-1B9224517E6D}" type="slidenum">
              <a:rPr lang="pl-PL"/>
              <a:pPr/>
              <a:t>23</a:t>
            </a:fld>
            <a:endParaRPr lang="pl-PL"/>
          </a:p>
        </p:txBody>
      </p:sp>
      <p:sp>
        <p:nvSpPr>
          <p:cNvPr id="56322" name="Rectangle 6"/>
          <p:cNvSpPr txBox="1">
            <a:spLocks noGrp="1" noChangeArrowheads="1"/>
          </p:cNvSpPr>
          <p:nvPr/>
        </p:nvSpPr>
        <p:spPr bwMode="auto">
          <a:xfrm>
            <a:off x="3881438" y="8686800"/>
            <a:ext cx="2974975" cy="455613"/>
          </a:xfrm>
          <a:prstGeom prst="rect">
            <a:avLst/>
          </a:prstGeom>
          <a:noFill/>
          <a:ln w="25560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393700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35000" algn="l"/>
                <a:tab pos="1270000" algn="l"/>
                <a:tab pos="1903413" algn="l"/>
                <a:tab pos="2538413" algn="l"/>
              </a:tabLst>
            </a:pPr>
            <a:fld id="{57F57284-8FD3-469D-B24B-C08852CC0FF1}" type="slidenum">
              <a:rPr lang="pl-PL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defTabSz="393700" hangingPunct="0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635000" algn="l"/>
                  <a:tab pos="1270000" algn="l"/>
                  <a:tab pos="1903413" algn="l"/>
                  <a:tab pos="2538413" algn="l"/>
                </a:tabLst>
              </a:pPr>
              <a:t>23</a:t>
            </a:fld>
            <a:endParaRPr lang="pl-PL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63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/>
        </p:spPr>
      </p:sp>
      <p:sp>
        <p:nvSpPr>
          <p:cNvPr id="56324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0" tIns="0" rIns="0" bIns="0" anchor="ctr"/>
          <a:lstStyle/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2D04F3-1D70-47C3-83AB-5E119564648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3A444B-9E2B-41AE-9C94-B91B8696332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8C5377-E99B-454D-A63A-872459D4A2B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36372B-7123-4753-9CF4-BA0A9F0AFD8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48C812-7134-4E66-B9D1-F8C5191D38C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14ECF-C054-4076-8CD6-0F86AD7E670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C6DEFD-C689-46E5-9AA9-634FCE869BA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3038E-E102-44AE-874B-4CBBD600622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664375-3BCF-4775-A454-907C6B774A8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388F89-919F-4BF1-AB68-3E2A0D01C97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3AF8FE-E93A-4FAC-98EC-D7BA539BBB1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0937DAF-44FF-415C-A68E-471272BA83BC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3789363"/>
            <a:ext cx="8569325" cy="1752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l-PL" sz="800" dirty="0"/>
              <a:t> `          </a:t>
            </a:r>
          </a:p>
          <a:p>
            <a:pPr>
              <a:lnSpc>
                <a:spcPct val="80000"/>
              </a:lnSpc>
            </a:pPr>
            <a:r>
              <a:rPr lang="pl-PL" sz="2200" b="1" dirty="0">
                <a:solidFill>
                  <a:srgbClr val="4D4D4D"/>
                </a:solidFill>
              </a:rPr>
              <a:t>Organizatorzy:</a:t>
            </a:r>
            <a:endParaRPr lang="pl-PL" sz="2200" dirty="0">
              <a:solidFill>
                <a:srgbClr val="4D4D4D"/>
              </a:solidFill>
            </a:endParaRPr>
          </a:p>
          <a:p>
            <a:pPr>
              <a:lnSpc>
                <a:spcPct val="80000"/>
              </a:lnSpc>
            </a:pPr>
            <a:r>
              <a:rPr lang="pl-PL" sz="2200" dirty="0">
                <a:solidFill>
                  <a:srgbClr val="4D4D4D"/>
                </a:solidFill>
              </a:rPr>
              <a:t>     Towarzystwo Nauczycieli Bibliotekarzy Szkół Polskich</a:t>
            </a:r>
            <a:br>
              <a:rPr lang="pl-PL" sz="2200" dirty="0">
                <a:solidFill>
                  <a:srgbClr val="4D4D4D"/>
                </a:solidFill>
              </a:rPr>
            </a:br>
            <a:r>
              <a:rPr lang="pl-PL" sz="2200" dirty="0">
                <a:solidFill>
                  <a:srgbClr val="4D4D4D"/>
                </a:solidFill>
              </a:rPr>
              <a:t> Oddział w Toruniu</a:t>
            </a:r>
            <a:br>
              <a:rPr lang="pl-PL" sz="2200" dirty="0">
                <a:solidFill>
                  <a:srgbClr val="4D4D4D"/>
                </a:solidFill>
              </a:rPr>
            </a:br>
            <a:r>
              <a:rPr lang="pl-PL" sz="2200" dirty="0">
                <a:solidFill>
                  <a:srgbClr val="4D4D4D"/>
                </a:solidFill>
              </a:rPr>
              <a:t>oraz</a:t>
            </a:r>
            <a:br>
              <a:rPr lang="pl-PL" sz="2200" dirty="0">
                <a:solidFill>
                  <a:srgbClr val="4D4D4D"/>
                </a:solidFill>
              </a:rPr>
            </a:br>
            <a:r>
              <a:rPr lang="pl-PL" sz="2200" dirty="0">
                <a:solidFill>
                  <a:srgbClr val="4D4D4D"/>
                </a:solidFill>
              </a:rPr>
              <a:t>Biblioteka Pedagogiczna im. gen. bryg. prof. Elżbiety </a:t>
            </a:r>
            <a:r>
              <a:rPr lang="pl-PL" sz="2200" dirty="0" err="1">
                <a:solidFill>
                  <a:srgbClr val="4D4D4D"/>
                </a:solidFill>
              </a:rPr>
              <a:t>Zawackiej</a:t>
            </a:r>
            <a:r>
              <a:rPr lang="pl-PL" sz="2200" dirty="0">
                <a:solidFill>
                  <a:srgbClr val="4D4D4D"/>
                </a:solidFill>
              </a:rPr>
              <a:t> </a:t>
            </a:r>
            <a:br>
              <a:rPr lang="pl-PL" sz="2200" dirty="0">
                <a:solidFill>
                  <a:srgbClr val="4D4D4D"/>
                </a:solidFill>
              </a:rPr>
            </a:br>
            <a:r>
              <a:rPr lang="pl-PL" sz="2200" dirty="0">
                <a:solidFill>
                  <a:srgbClr val="4D4D4D"/>
                </a:solidFill>
              </a:rPr>
              <a:t>w Toruniu</a:t>
            </a:r>
          </a:p>
          <a:p>
            <a:pPr>
              <a:lnSpc>
                <a:spcPct val="80000"/>
              </a:lnSpc>
            </a:pPr>
            <a:endParaRPr lang="pl-PL" sz="2200" dirty="0">
              <a:solidFill>
                <a:srgbClr val="4D4D4D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pl-PL"/>
          </a:p>
        </p:txBody>
      </p:sp>
      <p:pic>
        <p:nvPicPr>
          <p:cNvPr id="2054" name="Picture 6" descr="Biblioteka Pedagogiczna w Toruni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16832"/>
            <a:ext cx="2024063" cy="2089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3132138" y="836613"/>
            <a:ext cx="5545137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 sz="3000" b="1" dirty="0" smtClean="0">
                <a:solidFill>
                  <a:srgbClr val="4D4D4D"/>
                </a:solidFill>
              </a:rPr>
              <a:t>„LITERACKIE </a:t>
            </a:r>
            <a:r>
              <a:rPr lang="pl-PL" sz="3000" b="1" dirty="0">
                <a:solidFill>
                  <a:srgbClr val="4D4D4D"/>
                </a:solidFill>
              </a:rPr>
              <a:t>ZAPROSZENIE DO </a:t>
            </a:r>
            <a:r>
              <a:rPr lang="pl-PL" sz="3000" b="1" dirty="0" smtClean="0">
                <a:solidFill>
                  <a:srgbClr val="4D4D4D"/>
                </a:solidFill>
              </a:rPr>
              <a:t>TORUNIA”</a:t>
            </a:r>
            <a:endParaRPr lang="pl-PL" sz="3000" b="1" dirty="0">
              <a:solidFill>
                <a:srgbClr val="4D4D4D"/>
              </a:solidFill>
            </a:endParaRPr>
          </a:p>
          <a:p>
            <a:pPr algn="ctr"/>
            <a:endParaRPr lang="pl-PL" b="1" dirty="0">
              <a:solidFill>
                <a:srgbClr val="4D4D4D"/>
              </a:solidFill>
            </a:endParaRPr>
          </a:p>
          <a:p>
            <a:pPr algn="ctr"/>
            <a:r>
              <a:rPr lang="pl-PL" sz="3000" b="1" dirty="0">
                <a:solidFill>
                  <a:srgbClr val="4D4D4D"/>
                </a:solidFill>
              </a:rPr>
              <a:t>Konkurs Międzyszkolny</a:t>
            </a:r>
          </a:p>
          <a:p>
            <a:pPr algn="ctr"/>
            <a:r>
              <a:rPr lang="pl-PL" sz="3000" b="1" dirty="0">
                <a:solidFill>
                  <a:srgbClr val="4D4D4D"/>
                </a:solidFill>
              </a:rPr>
              <a:t>2011/2012</a:t>
            </a:r>
            <a:endParaRPr lang="pl-PL" sz="3000" dirty="0"/>
          </a:p>
        </p:txBody>
      </p:sp>
      <p:pic>
        <p:nvPicPr>
          <p:cNvPr id="9" name="Obraz 8" descr="Obraz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88640"/>
            <a:ext cx="1871317" cy="2096851"/>
          </a:xfrm>
          <a:prstGeom prst="ellipse">
            <a:avLst/>
          </a:prstGeom>
          <a:ln>
            <a:noFill/>
          </a:ln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 cstate="print"/>
          <a:srcRect r="9309"/>
          <a:stretch>
            <a:fillRect/>
          </a:stretch>
        </p:blipFill>
        <p:spPr bwMode="auto">
          <a:xfrm>
            <a:off x="-14288" y="-14288"/>
            <a:ext cx="9315451" cy="69008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4" name="pole tekstowe 3"/>
          <p:cNvSpPr txBox="1">
            <a:spLocks noChangeArrowheads="1"/>
          </p:cNvSpPr>
          <p:nvPr/>
        </p:nvSpPr>
        <p:spPr bwMode="auto">
          <a:xfrm>
            <a:off x="0" y="549275"/>
            <a:ext cx="73088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4800" b="1">
                <a:solidFill>
                  <a:srgbClr val="DA0000"/>
                </a:solidFill>
                <a:latin typeface="Pristina" pitchFamily="66" charset="0"/>
              </a:rPr>
              <a:t>Zaproszenie  do Torunia</a:t>
            </a:r>
          </a:p>
        </p:txBody>
      </p:sp>
      <p:sp>
        <p:nvSpPr>
          <p:cNvPr id="6" name="pole tekstowe 5"/>
          <p:cNvSpPr txBox="1">
            <a:spLocks noChangeArrowheads="1"/>
          </p:cNvSpPr>
          <p:nvPr/>
        </p:nvSpPr>
        <p:spPr bwMode="auto">
          <a:xfrm rot="-988262">
            <a:off x="3067050" y="2278063"/>
            <a:ext cx="5645150" cy="385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pl-PL" sz="2400" b="1">
                <a:solidFill>
                  <a:srgbClr val="FFFF00"/>
                </a:solidFill>
                <a:latin typeface="Garamond" pitchFamily="18" charset="0"/>
                <a:cs typeface="Vrinda" pitchFamily="2" charset="0"/>
              </a:rPr>
              <a:t>Toruń miasto znane</a:t>
            </a:r>
          </a:p>
          <a:p>
            <a:pPr>
              <a:lnSpc>
                <a:spcPct val="120000"/>
              </a:lnSpc>
            </a:pPr>
            <a:r>
              <a:rPr lang="pl-PL" sz="2400" b="1">
                <a:solidFill>
                  <a:srgbClr val="FFFF00"/>
                </a:solidFill>
                <a:latin typeface="Garamond" pitchFamily="18" charset="0"/>
                <a:cs typeface="Vrinda" pitchFamily="2" charset="0"/>
              </a:rPr>
              <a:t>Chętnie odwiedzane</a:t>
            </a:r>
          </a:p>
          <a:p>
            <a:pPr>
              <a:lnSpc>
                <a:spcPct val="120000"/>
              </a:lnSpc>
            </a:pPr>
            <a:r>
              <a:rPr lang="pl-PL" sz="2400" b="1">
                <a:solidFill>
                  <a:srgbClr val="FFFF00"/>
                </a:solidFill>
                <a:latin typeface="Garamond" pitchFamily="18" charset="0"/>
                <a:cs typeface="Vrinda" pitchFamily="2" charset="0"/>
              </a:rPr>
              <a:t>Pierników tutaj w bród</a:t>
            </a:r>
          </a:p>
          <a:p>
            <a:pPr>
              <a:lnSpc>
                <a:spcPct val="120000"/>
              </a:lnSpc>
            </a:pPr>
            <a:r>
              <a:rPr lang="pl-PL" sz="2400" b="1">
                <a:solidFill>
                  <a:srgbClr val="FFFF00"/>
                </a:solidFill>
                <a:latin typeface="Garamond" pitchFamily="18" charset="0"/>
                <a:cs typeface="Vrinda" pitchFamily="2" charset="0"/>
              </a:rPr>
              <a:t>Bo to Kopernika gród</a:t>
            </a:r>
          </a:p>
          <a:p>
            <a:pPr>
              <a:lnSpc>
                <a:spcPct val="120000"/>
              </a:lnSpc>
            </a:pPr>
            <a:r>
              <a:rPr lang="pl-PL" sz="2400" b="1">
                <a:solidFill>
                  <a:srgbClr val="FFFF00"/>
                </a:solidFill>
                <a:latin typeface="Garamond" pitchFamily="18" charset="0"/>
                <a:cs typeface="Vrinda" pitchFamily="2" charset="0"/>
              </a:rPr>
              <a:t>Wieże kościołów w niebo strzelają</a:t>
            </a:r>
          </a:p>
          <a:p>
            <a:pPr>
              <a:lnSpc>
                <a:spcPct val="120000"/>
              </a:lnSpc>
            </a:pPr>
            <a:r>
              <a:rPr lang="pl-PL" sz="2400" b="1">
                <a:solidFill>
                  <a:srgbClr val="FFFF00"/>
                </a:solidFill>
                <a:latin typeface="Garamond" pitchFamily="18" charset="0"/>
                <a:cs typeface="Vrinda" pitchFamily="2" charset="0"/>
              </a:rPr>
              <a:t>A wody Wisły mury oblewają</a:t>
            </a:r>
          </a:p>
          <a:p>
            <a:pPr>
              <a:lnSpc>
                <a:spcPct val="120000"/>
              </a:lnSpc>
            </a:pPr>
            <a:r>
              <a:rPr lang="pl-PL" sz="2400" b="1">
                <a:solidFill>
                  <a:srgbClr val="FFFF00"/>
                </a:solidFill>
                <a:latin typeface="Garamond" pitchFamily="18" charset="0"/>
                <a:cs typeface="Vrinda" pitchFamily="2" charset="0"/>
              </a:rPr>
              <a:t>Krzywa wieża turystom się kłania</a:t>
            </a:r>
          </a:p>
          <a:p>
            <a:pPr>
              <a:lnSpc>
                <a:spcPct val="120000"/>
              </a:lnSpc>
            </a:pPr>
            <a:r>
              <a:rPr lang="pl-PL" sz="3600" b="1">
                <a:solidFill>
                  <a:srgbClr val="FFC000"/>
                </a:solidFill>
                <a:latin typeface="Garamond" pitchFamily="18" charset="0"/>
                <a:cs typeface="Vrinda" pitchFamily="2" charset="0"/>
              </a:rPr>
              <a:t>I zaprasza do zwiedzania.</a:t>
            </a:r>
          </a:p>
        </p:txBody>
      </p:sp>
      <p:pic>
        <p:nvPicPr>
          <p:cNvPr id="9" name="Obraz 8" descr="DSC_411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12651">
            <a:off x="6657975" y="536575"/>
            <a:ext cx="1646238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/>
          <p:cNvSpPr txBox="1">
            <a:spLocks noChangeArrowheads="1"/>
          </p:cNvSpPr>
          <p:nvPr/>
        </p:nvSpPr>
        <p:spPr bwMode="auto">
          <a:xfrm>
            <a:off x="0" y="549275"/>
            <a:ext cx="73088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4800" b="1">
                <a:solidFill>
                  <a:srgbClr val="DA0000"/>
                </a:solidFill>
                <a:latin typeface="Pristina" pitchFamily="66" charset="0"/>
              </a:rPr>
              <a:t>Zaproszenie  do Torunia</a:t>
            </a:r>
          </a:p>
        </p:txBody>
      </p:sp>
      <p:pic>
        <p:nvPicPr>
          <p:cNvPr id="11" name="Obraz 10" descr="smallCAPLNMCU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000441">
            <a:off x="679450" y="4325938"/>
            <a:ext cx="1666875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125538"/>
            <a:ext cx="8229600" cy="3816350"/>
          </a:xfrm>
        </p:spPr>
        <p:txBody>
          <a:bodyPr/>
          <a:lstStyle/>
          <a:p>
            <a:r>
              <a:rPr lang="pl-PL" b="1" dirty="0" smtClean="0">
                <a:solidFill>
                  <a:srgbClr val="4D4D4D"/>
                </a:solidFill>
              </a:rPr>
              <a:t>Wyróżnienie</a:t>
            </a:r>
            <a:br>
              <a:rPr lang="pl-PL" b="1" dirty="0" smtClean="0">
                <a:solidFill>
                  <a:srgbClr val="4D4D4D"/>
                </a:solidFill>
              </a:rPr>
            </a:br>
            <a:r>
              <a:rPr lang="pl-PL" sz="3200" b="1" dirty="0" smtClean="0">
                <a:solidFill>
                  <a:srgbClr val="4D4D4D"/>
                </a:solidFill>
              </a:rPr>
              <a:t>za tekst</a:t>
            </a:r>
            <a:r>
              <a:rPr lang="pl-PL" b="1" dirty="0">
                <a:solidFill>
                  <a:srgbClr val="4D4D4D"/>
                </a:solidFill>
              </a:rPr>
              <a:t/>
            </a:r>
            <a:br>
              <a:rPr lang="pl-PL" b="1" dirty="0">
                <a:solidFill>
                  <a:srgbClr val="4D4D4D"/>
                </a:solidFill>
              </a:rPr>
            </a:br>
            <a:r>
              <a:rPr lang="pl-PL" sz="2000" b="1" dirty="0">
                <a:solidFill>
                  <a:srgbClr val="4D4D4D"/>
                </a:solidFill>
              </a:rPr>
              <a:t/>
            </a:r>
            <a:br>
              <a:rPr lang="pl-PL" sz="2000" b="1" dirty="0">
                <a:solidFill>
                  <a:srgbClr val="4D4D4D"/>
                </a:solidFill>
              </a:rPr>
            </a:br>
            <a:r>
              <a:rPr lang="pl-PL" b="1" dirty="0">
                <a:solidFill>
                  <a:srgbClr val="4D4D4D"/>
                </a:solidFill>
              </a:rPr>
              <a:t>Piotr </a:t>
            </a:r>
            <a:r>
              <a:rPr lang="pl-PL" b="1" dirty="0" smtClean="0">
                <a:solidFill>
                  <a:srgbClr val="4D4D4D"/>
                </a:solidFill>
              </a:rPr>
              <a:t>Masztalerz</a:t>
            </a:r>
            <a:r>
              <a:rPr lang="pl-PL" b="1" dirty="0">
                <a:solidFill>
                  <a:srgbClr val="4D4D4D"/>
                </a:solidFill>
              </a:rPr>
              <a:t/>
            </a:r>
            <a:br>
              <a:rPr lang="pl-PL" b="1" dirty="0">
                <a:solidFill>
                  <a:srgbClr val="4D4D4D"/>
                </a:solidFill>
              </a:rPr>
            </a:br>
            <a:r>
              <a:rPr lang="pl-PL" sz="2000" b="1" dirty="0">
                <a:solidFill>
                  <a:srgbClr val="4D4D4D"/>
                </a:solidFill>
              </a:rPr>
              <a:t/>
            </a:r>
            <a:br>
              <a:rPr lang="pl-PL" sz="2000" b="1" dirty="0">
                <a:solidFill>
                  <a:srgbClr val="4D4D4D"/>
                </a:solidFill>
              </a:rPr>
            </a:br>
            <a:r>
              <a:rPr lang="pl-PL" sz="3600" b="1" dirty="0">
                <a:solidFill>
                  <a:srgbClr val="4D4D4D"/>
                </a:solidFill>
              </a:rPr>
              <a:t>Szkoła Podstawowa nr 3</a:t>
            </a:r>
            <a:br>
              <a:rPr lang="pl-PL" sz="3600" b="1" dirty="0">
                <a:solidFill>
                  <a:srgbClr val="4D4D4D"/>
                </a:solidFill>
              </a:rPr>
            </a:br>
            <a:r>
              <a:rPr lang="pl-PL" sz="3600" b="1" dirty="0">
                <a:solidFill>
                  <a:srgbClr val="4D4D4D"/>
                </a:solidFill>
              </a:rPr>
              <a:t>opiekun Alicja Radecka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J:\Zdjęcia\zdjęcia 2009\na wieży maj 2009\100_11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0"/>
            <a:ext cx="2736304" cy="2492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6" name="Picture 12" descr="J:\Zdjęcia\zdjęcia 2009\na wieży maj 2009\100_11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2768" y="3933056"/>
            <a:ext cx="2851232" cy="2924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7" name="Picture 13" descr="J:\Zdjęcia\zdjęcia 2009\na wieży maj 2009\100_11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35356"/>
            <a:ext cx="3059832" cy="3522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8" name="Picture 14" descr="J:\Zdjęcia\zdjęcia 2009\na wieży maj 2009\100_1190_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0"/>
            <a:ext cx="3347864" cy="40987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9" name="Picture 15" descr="J:\Zdjęcia\zdjęcia 2009\na wieży maj 2009\100_11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0"/>
            <a:ext cx="3131841" cy="3304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40" name="Picture 16" descr="C:\Users\Marysia i Maciek\Pictures\100_118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2348880"/>
            <a:ext cx="3846136" cy="19417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41" name="plant"/>
          <p:cNvSpPr>
            <a:spLocks noEditPoints="1" noChangeArrowheads="1"/>
          </p:cNvSpPr>
          <p:nvPr/>
        </p:nvSpPr>
        <p:spPr bwMode="auto">
          <a:xfrm>
            <a:off x="5940425" y="3789363"/>
            <a:ext cx="1008063" cy="1008062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latin typeface="+mn-lt"/>
            </a:endParaRPr>
          </a:p>
        </p:txBody>
      </p:sp>
      <p:sp>
        <p:nvSpPr>
          <p:cNvPr id="1042" name="plant"/>
          <p:cNvSpPr>
            <a:spLocks noEditPoints="1" noChangeArrowheads="1"/>
          </p:cNvSpPr>
          <p:nvPr/>
        </p:nvSpPr>
        <p:spPr bwMode="auto">
          <a:xfrm>
            <a:off x="6011863" y="1844675"/>
            <a:ext cx="863600" cy="936625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latin typeface="+mn-lt"/>
            </a:endParaRPr>
          </a:p>
        </p:txBody>
      </p:sp>
      <p:sp>
        <p:nvSpPr>
          <p:cNvPr id="1043" name="plant"/>
          <p:cNvSpPr>
            <a:spLocks noEditPoints="1" noChangeArrowheads="1"/>
          </p:cNvSpPr>
          <p:nvPr/>
        </p:nvSpPr>
        <p:spPr bwMode="auto">
          <a:xfrm>
            <a:off x="2051050" y="1773238"/>
            <a:ext cx="865188" cy="1008062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latin typeface="+mn-lt"/>
            </a:endParaRPr>
          </a:p>
        </p:txBody>
      </p:sp>
      <p:sp>
        <p:nvSpPr>
          <p:cNvPr id="1044" name="plant"/>
          <p:cNvSpPr>
            <a:spLocks noEditPoints="1" noChangeArrowheads="1"/>
          </p:cNvSpPr>
          <p:nvPr/>
        </p:nvSpPr>
        <p:spPr bwMode="auto">
          <a:xfrm>
            <a:off x="2051050" y="3716338"/>
            <a:ext cx="1008063" cy="1008062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latin typeface="+mn-lt"/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3276600" y="4652963"/>
            <a:ext cx="27352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3429000" y="4805363"/>
            <a:ext cx="27352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3203575" y="4957763"/>
            <a:ext cx="29527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3203575" y="5013325"/>
            <a:ext cx="27368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sp>
        <p:nvSpPr>
          <p:cNvPr id="30" name="pole tekstowe 29"/>
          <p:cNvSpPr txBox="1"/>
          <p:nvPr/>
        </p:nvSpPr>
        <p:spPr>
          <a:xfrm>
            <a:off x="3347864" y="4797152"/>
            <a:ext cx="2520280" cy="181588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Toruń - miasto różnorodności , pachnące piernikiem i żużlowym kurzem, miasto Kopernika i Mariana </a:t>
            </a:r>
            <a:r>
              <a:rPr lang="pl-PL" sz="16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Rossego</a:t>
            </a:r>
            <a:r>
              <a:rPr lang="pl-PL" sz="1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. Znajdziesz tu to, czego szukasz.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836613"/>
            <a:ext cx="8229600" cy="4752975"/>
          </a:xfrm>
        </p:spPr>
        <p:txBody>
          <a:bodyPr/>
          <a:lstStyle/>
          <a:p>
            <a:r>
              <a:rPr lang="pl-PL" b="1" dirty="0" smtClean="0">
                <a:solidFill>
                  <a:srgbClr val="4D4D4D"/>
                </a:solidFill>
              </a:rPr>
              <a:t>Wyróżnienie</a:t>
            </a:r>
            <a:br>
              <a:rPr lang="pl-PL" b="1" dirty="0" smtClean="0">
                <a:solidFill>
                  <a:srgbClr val="4D4D4D"/>
                </a:solidFill>
              </a:rPr>
            </a:br>
            <a:r>
              <a:rPr lang="pl-PL" sz="3200" b="1" dirty="0" smtClean="0">
                <a:solidFill>
                  <a:srgbClr val="4D4D4D"/>
                </a:solidFill>
              </a:rPr>
              <a:t>za koncepcję </a:t>
            </a:r>
            <a:r>
              <a:rPr lang="pl-PL" sz="3200" b="1" dirty="0" smtClean="0">
                <a:solidFill>
                  <a:srgbClr val="4D4D4D"/>
                </a:solidFill>
              </a:rPr>
              <a:t>plastyczną</a:t>
            </a:r>
            <a:r>
              <a:rPr lang="pl-PL" b="1" dirty="0">
                <a:solidFill>
                  <a:srgbClr val="4D4D4D"/>
                </a:solidFill>
              </a:rPr>
              <a:t/>
            </a:r>
            <a:br>
              <a:rPr lang="pl-PL" b="1" dirty="0">
                <a:solidFill>
                  <a:srgbClr val="4D4D4D"/>
                </a:solidFill>
              </a:rPr>
            </a:br>
            <a:r>
              <a:rPr lang="pl-PL" sz="2000" b="1" dirty="0">
                <a:solidFill>
                  <a:srgbClr val="4D4D4D"/>
                </a:solidFill>
              </a:rPr>
              <a:t/>
            </a:r>
            <a:br>
              <a:rPr lang="pl-PL" sz="2000" b="1" dirty="0">
                <a:solidFill>
                  <a:srgbClr val="4D4D4D"/>
                </a:solidFill>
              </a:rPr>
            </a:br>
            <a:r>
              <a:rPr lang="pl-PL" b="1" dirty="0">
                <a:solidFill>
                  <a:srgbClr val="4D4D4D"/>
                </a:solidFill>
              </a:rPr>
              <a:t>Aleksandra Jankowska</a:t>
            </a:r>
            <a:br>
              <a:rPr lang="pl-PL" b="1" dirty="0">
                <a:solidFill>
                  <a:srgbClr val="4D4D4D"/>
                </a:solidFill>
              </a:rPr>
            </a:br>
            <a:r>
              <a:rPr lang="pl-PL" sz="2000" b="1" dirty="0">
                <a:solidFill>
                  <a:srgbClr val="4D4D4D"/>
                </a:solidFill>
              </a:rPr>
              <a:t/>
            </a:r>
            <a:br>
              <a:rPr lang="pl-PL" sz="2000" b="1" dirty="0">
                <a:solidFill>
                  <a:srgbClr val="4D4D4D"/>
                </a:solidFill>
              </a:rPr>
            </a:br>
            <a:r>
              <a:rPr lang="pl-PL" sz="3600" b="1" dirty="0">
                <a:solidFill>
                  <a:srgbClr val="4D4D4D"/>
                </a:solidFill>
              </a:rPr>
              <a:t>Szkoła Podstawowa nr 15</a:t>
            </a:r>
            <a:br>
              <a:rPr lang="pl-PL" sz="3600" b="1" dirty="0">
                <a:solidFill>
                  <a:srgbClr val="4D4D4D"/>
                </a:solidFill>
              </a:rPr>
            </a:br>
            <a:r>
              <a:rPr lang="pl-PL" sz="3600" b="1" dirty="0">
                <a:solidFill>
                  <a:srgbClr val="4D4D4D"/>
                </a:solidFill>
              </a:rPr>
              <a:t>opiekun Alina </a:t>
            </a:r>
            <a:r>
              <a:rPr lang="pl-PL" sz="3600" b="1" dirty="0" err="1">
                <a:solidFill>
                  <a:srgbClr val="4D4D4D"/>
                </a:solidFill>
              </a:rPr>
              <a:t>Gulewska</a:t>
            </a:r>
            <a:endParaRPr lang="pl-PL" sz="3600" b="1" dirty="0">
              <a:solidFill>
                <a:srgbClr val="4D4D4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444" y="0"/>
            <a:ext cx="91734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0"/>
            <a:ext cx="7772400" cy="1470025"/>
          </a:xfrm>
        </p:spPr>
        <p:txBody>
          <a:bodyPr/>
          <a:lstStyle/>
          <a:p>
            <a:r>
              <a:rPr lang="pl-PL" i="1" dirty="0">
                <a:latin typeface="Comic Sans MS" pitchFamily="66" charset="0"/>
              </a:rPr>
              <a:t>Piernikowy Toruń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088" y="1628775"/>
            <a:ext cx="6913562" cy="43211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l-PL" sz="2800" i="1" dirty="0">
                <a:latin typeface="Comic Sans MS" pitchFamily="66" charset="0"/>
              </a:rPr>
              <a:t>Katarzynki ! Katarzynki !</a:t>
            </a:r>
          </a:p>
          <a:p>
            <a:pPr>
              <a:lnSpc>
                <a:spcPct val="80000"/>
              </a:lnSpc>
            </a:pPr>
            <a:r>
              <a:rPr lang="pl-PL" sz="2800" i="1" dirty="0">
                <a:latin typeface="Comic Sans MS" pitchFamily="66" charset="0"/>
              </a:rPr>
              <a:t>Przysmak chłopca i dziewczynki.		Najsmaczniejszy upominek 		   To paczuszka katarzynek.			Młody, stary, duży, mały 		Zna ten specjał nad specjały.		Sam król pono łyka ślinkę,		Gdy zobaczy katarzynkę.	</a:t>
            </a:r>
            <a:r>
              <a:rPr lang="pl-PL" sz="2800" i="1" dirty="0">
                <a:latin typeface="Bradley Hand ITC" pitchFamily="66" charset="0"/>
              </a:rPr>
              <a:t>	 							</a:t>
            </a:r>
            <a:r>
              <a:rPr lang="pl-PL" sz="2800" b="1" i="1" dirty="0">
                <a:latin typeface="Bradley Hand ITC" pitchFamily="66" charset="0"/>
              </a:rPr>
              <a:t>Wszystkich  smakoszy pierników  zapraszamy do grodu Kopernika ! ♥	</a:t>
            </a: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1925920">
            <a:off x="900113" y="5084763"/>
            <a:ext cx="671512" cy="936625"/>
          </a:xfrm>
          <a:prstGeom prst="rect">
            <a:avLst/>
          </a:prstGeom>
          <a:noFill/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 contrast="16000"/>
          </a:blip>
          <a:srcRect/>
          <a:stretch>
            <a:fillRect/>
          </a:stretch>
        </p:blipFill>
        <p:spPr bwMode="auto">
          <a:xfrm rot="860112">
            <a:off x="7235825" y="1196975"/>
            <a:ext cx="1417638" cy="1978025"/>
          </a:xfrm>
          <a:prstGeom prst="rect">
            <a:avLst/>
          </a:prstGeom>
          <a:noFill/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1328062">
            <a:off x="7956550" y="5300663"/>
            <a:ext cx="1008063" cy="942975"/>
          </a:xfrm>
          <a:prstGeom prst="rect">
            <a:avLst/>
          </a:prstGeom>
          <a:noFill/>
        </p:spPr>
      </p:pic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46831">
            <a:off x="9263" y="2988838"/>
            <a:ext cx="1619250" cy="1514475"/>
          </a:xfrm>
          <a:prstGeom prst="rect">
            <a:avLst/>
          </a:prstGeom>
          <a:noFill/>
        </p:spPr>
      </p:pic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825576">
            <a:off x="2967038" y="5681662"/>
            <a:ext cx="647700" cy="606425"/>
          </a:xfrm>
          <a:prstGeom prst="rect">
            <a:avLst/>
          </a:prstGeom>
          <a:noFill/>
        </p:spPr>
      </p:pic>
      <p:pic>
        <p:nvPicPr>
          <p:cNvPr id="44041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79954">
            <a:off x="6400800" y="5518150"/>
            <a:ext cx="835025" cy="1135063"/>
          </a:xfrm>
          <a:prstGeom prst="rect">
            <a:avLst/>
          </a:prstGeom>
          <a:noFill/>
        </p:spPr>
      </p:pic>
      <p:pic>
        <p:nvPicPr>
          <p:cNvPr id="44042" name="Picture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988477">
            <a:off x="7019925" y="3500438"/>
            <a:ext cx="1025525" cy="1081087"/>
          </a:xfrm>
          <a:prstGeom prst="rect">
            <a:avLst/>
          </a:prstGeom>
          <a:noFill/>
        </p:spPr>
      </p:pic>
      <p:pic>
        <p:nvPicPr>
          <p:cNvPr id="44043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59659">
            <a:off x="4859338" y="5734050"/>
            <a:ext cx="479425" cy="504825"/>
          </a:xfrm>
          <a:prstGeom prst="rect">
            <a:avLst/>
          </a:prstGeom>
          <a:noFill/>
        </p:spPr>
      </p:pic>
      <p:pic>
        <p:nvPicPr>
          <p:cNvPr id="44044" name="Picture 1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419070">
            <a:off x="611188" y="1341438"/>
            <a:ext cx="827087" cy="11525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00"/>
                            </p:stCondLst>
                            <p:childTnLst>
                              <p:par>
                                <p:cTn id="12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8100"/>
                            </p:stCondLst>
                            <p:childTnLst>
                              <p:par>
                                <p:cTn id="2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155" decel="1000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155" decel="100000"/>
                                        <p:tgtEl>
                                          <p:spTgt spid="4404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1155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1155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100"/>
                            </p:stCondLst>
                            <p:childTnLst>
                              <p:par>
                                <p:cTn id="3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70" decel="100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770" decel="100000"/>
                                        <p:tgtEl>
                                          <p:spTgt spid="4403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3100"/>
                            </p:stCondLst>
                            <p:childTnLst>
                              <p:par>
                                <p:cTn id="4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70" decel="1000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770" decel="100000"/>
                                        <p:tgtEl>
                                          <p:spTgt spid="4404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1" dur="77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3" dur="77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100"/>
                            </p:stCondLst>
                            <p:childTnLst>
                              <p:par>
                                <p:cTn id="5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70" decel="100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770" decel="100000"/>
                                        <p:tgtEl>
                                          <p:spTgt spid="4404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1" dur="77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3" dur="77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7100"/>
                            </p:stCondLst>
                            <p:childTnLst>
                              <p:par>
                                <p:cTn id="6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70" decel="100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770" decel="100000"/>
                                        <p:tgtEl>
                                          <p:spTgt spid="4403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1" dur="77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3" dur="77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9100"/>
                            </p:stCondLst>
                            <p:childTnLst>
                              <p:par>
                                <p:cTn id="7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70" decel="1000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770" decel="100000"/>
                                        <p:tgtEl>
                                          <p:spTgt spid="4404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1" dur="77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3" dur="77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1100"/>
                            </p:stCondLst>
                            <p:childTnLst>
                              <p:par>
                                <p:cTn id="8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70" decel="100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770" decel="100000"/>
                                        <p:tgtEl>
                                          <p:spTgt spid="4403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1" dur="77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3" dur="77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3100"/>
                            </p:stCondLst>
                            <p:childTnLst>
                              <p:par>
                                <p:cTn id="9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70" decel="100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770" decel="100000"/>
                                        <p:tgtEl>
                                          <p:spTgt spid="4403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1" dur="77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3" dur="77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5100"/>
                            </p:stCondLst>
                            <p:childTnLst>
                              <p:par>
                                <p:cTn id="10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770" decel="1000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770" decel="100000"/>
                                        <p:tgtEl>
                                          <p:spTgt spid="4404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1" dur="77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3" dur="77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836613"/>
            <a:ext cx="8229600" cy="4594225"/>
          </a:xfrm>
        </p:spPr>
        <p:txBody>
          <a:bodyPr/>
          <a:lstStyle/>
          <a:p>
            <a:r>
              <a:rPr lang="pl-PL" b="1" dirty="0">
                <a:solidFill>
                  <a:srgbClr val="4D4D4D"/>
                </a:solidFill>
              </a:rPr>
              <a:t>Wyróżnienie</a:t>
            </a:r>
            <a:br>
              <a:rPr lang="pl-PL" b="1" dirty="0">
                <a:solidFill>
                  <a:srgbClr val="4D4D4D"/>
                </a:solidFill>
              </a:rPr>
            </a:br>
            <a:r>
              <a:rPr lang="pl-PL" sz="2800" b="1" dirty="0" smtClean="0">
                <a:solidFill>
                  <a:srgbClr val="4D4D4D"/>
                </a:solidFill>
              </a:rPr>
              <a:t>dla najmłodszego uczestnika </a:t>
            </a:r>
            <a:r>
              <a:rPr lang="pl-PL" sz="2800" b="1" dirty="0" smtClean="0">
                <a:solidFill>
                  <a:srgbClr val="4D4D4D"/>
                </a:solidFill>
              </a:rPr>
              <a:t>konkursu</a:t>
            </a:r>
            <a:br>
              <a:rPr lang="pl-PL" sz="2800" b="1" dirty="0" smtClean="0">
                <a:solidFill>
                  <a:srgbClr val="4D4D4D"/>
                </a:solidFill>
              </a:rPr>
            </a:br>
            <a:r>
              <a:rPr lang="pl-PL" sz="2000" b="1" dirty="0">
                <a:solidFill>
                  <a:srgbClr val="4D4D4D"/>
                </a:solidFill>
              </a:rPr>
              <a:t/>
            </a:r>
            <a:br>
              <a:rPr lang="pl-PL" sz="2000" b="1" dirty="0">
                <a:solidFill>
                  <a:srgbClr val="4D4D4D"/>
                </a:solidFill>
              </a:rPr>
            </a:br>
            <a:r>
              <a:rPr lang="pl-PL" b="1" dirty="0">
                <a:solidFill>
                  <a:srgbClr val="4D4D4D"/>
                </a:solidFill>
              </a:rPr>
              <a:t>Blanka Woźniak</a:t>
            </a:r>
            <a:br>
              <a:rPr lang="pl-PL" b="1" dirty="0">
                <a:solidFill>
                  <a:srgbClr val="4D4D4D"/>
                </a:solidFill>
              </a:rPr>
            </a:br>
            <a:r>
              <a:rPr lang="pl-PL" sz="2000" b="1" dirty="0">
                <a:solidFill>
                  <a:srgbClr val="4D4D4D"/>
                </a:solidFill>
              </a:rPr>
              <a:t/>
            </a:r>
            <a:br>
              <a:rPr lang="pl-PL" sz="2000" b="1" dirty="0">
                <a:solidFill>
                  <a:srgbClr val="4D4D4D"/>
                </a:solidFill>
              </a:rPr>
            </a:br>
            <a:r>
              <a:rPr lang="pl-PL" sz="3600" b="1" dirty="0">
                <a:solidFill>
                  <a:srgbClr val="4D4D4D"/>
                </a:solidFill>
              </a:rPr>
              <a:t>Szkoła Podstawowa nr 6</a:t>
            </a:r>
            <a:br>
              <a:rPr lang="pl-PL" sz="3600" b="1" dirty="0">
                <a:solidFill>
                  <a:srgbClr val="4D4D4D"/>
                </a:solidFill>
              </a:rPr>
            </a:br>
            <a:r>
              <a:rPr lang="pl-PL" sz="3600" b="1" dirty="0">
                <a:solidFill>
                  <a:srgbClr val="4D4D4D"/>
                </a:solidFill>
              </a:rPr>
              <a:t>opiekun </a:t>
            </a:r>
            <a:br>
              <a:rPr lang="pl-PL" sz="3600" b="1" dirty="0">
                <a:solidFill>
                  <a:srgbClr val="4D4D4D"/>
                </a:solidFill>
              </a:rPr>
            </a:br>
            <a:r>
              <a:rPr lang="pl-PL" sz="3600" b="1" dirty="0">
                <a:solidFill>
                  <a:srgbClr val="4D4D4D"/>
                </a:solidFill>
              </a:rPr>
              <a:t>Elżbieta </a:t>
            </a:r>
            <a:r>
              <a:rPr lang="pl-PL" sz="3600" b="1" dirty="0" err="1">
                <a:solidFill>
                  <a:srgbClr val="4D4D4D"/>
                </a:solidFill>
              </a:rPr>
              <a:t>Nowak-Wrzecionkowska</a:t>
            </a:r>
            <a:endParaRPr lang="pl-PL" sz="3600" b="1" dirty="0">
              <a:solidFill>
                <a:srgbClr val="4D4D4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260350"/>
            <a:ext cx="4659312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908050"/>
            <a:ext cx="8229600" cy="4378325"/>
          </a:xfrm>
        </p:spPr>
        <p:txBody>
          <a:bodyPr/>
          <a:lstStyle/>
          <a:p>
            <a:r>
              <a:rPr lang="pl-PL" b="1">
                <a:solidFill>
                  <a:srgbClr val="4D4D4D"/>
                </a:solidFill>
              </a:rPr>
              <a:t>Kategoria </a:t>
            </a:r>
            <a:br>
              <a:rPr lang="pl-PL" b="1">
                <a:solidFill>
                  <a:srgbClr val="4D4D4D"/>
                </a:solidFill>
              </a:rPr>
            </a:br>
            <a:r>
              <a:rPr lang="pl-PL" b="1">
                <a:solidFill>
                  <a:srgbClr val="4D4D4D"/>
                </a:solidFill>
              </a:rPr>
              <a:t>Gimnazja </a:t>
            </a:r>
            <a:br>
              <a:rPr lang="pl-PL" b="1">
                <a:solidFill>
                  <a:srgbClr val="4D4D4D"/>
                </a:solidFill>
              </a:rPr>
            </a:br>
            <a:r>
              <a:rPr lang="pl-PL" b="1">
                <a:solidFill>
                  <a:srgbClr val="4D4D4D"/>
                </a:solidFill>
              </a:rPr>
              <a:t>i Szkoły Ponadgimnazjalne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241925"/>
          </a:xfrm>
        </p:spPr>
        <p:txBody>
          <a:bodyPr/>
          <a:lstStyle/>
          <a:p>
            <a:r>
              <a:rPr lang="pl-PL" b="1">
                <a:solidFill>
                  <a:srgbClr val="4D4D4D"/>
                </a:solidFill>
              </a:rPr>
              <a:t>I miejsce</a:t>
            </a:r>
            <a:br>
              <a:rPr lang="pl-PL" b="1">
                <a:solidFill>
                  <a:srgbClr val="4D4D4D"/>
                </a:solidFill>
              </a:rPr>
            </a:br>
            <a:r>
              <a:rPr lang="pl-PL" sz="3600" b="1">
                <a:solidFill>
                  <a:srgbClr val="4D4D4D"/>
                </a:solidFill>
              </a:rPr>
              <a:t/>
            </a:r>
            <a:br>
              <a:rPr lang="pl-PL" sz="3600" b="1">
                <a:solidFill>
                  <a:srgbClr val="4D4D4D"/>
                </a:solidFill>
              </a:rPr>
            </a:br>
            <a:r>
              <a:rPr lang="pl-PL" b="1">
                <a:solidFill>
                  <a:srgbClr val="4D4D4D"/>
                </a:solidFill>
              </a:rPr>
              <a:t>Justyna Miłkowska</a:t>
            </a:r>
            <a:br>
              <a:rPr lang="pl-PL" b="1">
                <a:solidFill>
                  <a:srgbClr val="4D4D4D"/>
                </a:solidFill>
              </a:rPr>
            </a:br>
            <a:r>
              <a:rPr lang="pl-PL" sz="3600" b="1">
                <a:solidFill>
                  <a:srgbClr val="4D4D4D"/>
                </a:solidFill>
              </a:rPr>
              <a:t/>
            </a:r>
            <a:br>
              <a:rPr lang="pl-PL" sz="3600" b="1">
                <a:solidFill>
                  <a:srgbClr val="4D4D4D"/>
                </a:solidFill>
              </a:rPr>
            </a:br>
            <a:r>
              <a:rPr lang="pl-PL" sz="3600" b="1">
                <a:solidFill>
                  <a:srgbClr val="4D4D4D"/>
                </a:solidFill>
              </a:rPr>
              <a:t>Zespół Szkół Inżynierii Środowiska</a:t>
            </a:r>
            <a:br>
              <a:rPr lang="pl-PL" sz="3600" b="1">
                <a:solidFill>
                  <a:srgbClr val="4D4D4D"/>
                </a:solidFill>
              </a:rPr>
            </a:br>
            <a:r>
              <a:rPr lang="pl-PL" sz="3600" b="1">
                <a:solidFill>
                  <a:srgbClr val="4D4D4D"/>
                </a:solidFill>
              </a:rPr>
              <a:t>opiekun </a:t>
            </a:r>
            <a:br>
              <a:rPr lang="pl-PL" sz="3600" b="1">
                <a:solidFill>
                  <a:srgbClr val="4D4D4D"/>
                </a:solidFill>
              </a:rPr>
            </a:br>
            <a:r>
              <a:rPr lang="pl-PL" sz="3600" b="1">
                <a:solidFill>
                  <a:srgbClr val="4D4D4D"/>
                </a:solidFill>
              </a:rPr>
              <a:t>Justyna Lorenc-Jędrzejewska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lum bright="11000" contrast="26000"/>
          </a:blip>
          <a:srcRect/>
          <a:stretch>
            <a:fillRect/>
          </a:stretch>
        </p:blipFill>
        <p:spPr bwMode="auto">
          <a:xfrm>
            <a:off x="0" y="0"/>
            <a:ext cx="6084168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 extrusionH="19050">
            <a:bevelT w="146050" h="127000" prst="angle"/>
            <a:bevelB w="152400" h="165100" prst="angle"/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lum bright="2000" contrast="11000"/>
          </a:blip>
          <a:srcRect/>
          <a:stretch>
            <a:fillRect/>
          </a:stretch>
        </p:blipFill>
        <p:spPr bwMode="auto">
          <a:xfrm>
            <a:off x="6084168" y="0"/>
            <a:ext cx="3059832" cy="4774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r="6480000" sx="99000" sy="99000" algn="ctr" rotWithShape="0">
              <a:srgbClr val="000000">
                <a:alpha val="97000"/>
              </a:srgbClr>
            </a:outerShdw>
          </a:effectLst>
          <a:scene3d>
            <a:camera prst="orthographicFront"/>
            <a:lightRig rig="sunset" dir="t">
              <a:rot lat="0" lon="0" rev="0"/>
            </a:lightRig>
          </a:scene3d>
          <a:sp3d contourW="6350" prstMaterial="dkEdge">
            <a:bevelT w="222250" h="146050"/>
            <a:bevelB w="146050" h="120650" prst="convex"/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lum bright="13000" contrast="26000"/>
          </a:blip>
          <a:srcRect/>
          <a:stretch>
            <a:fillRect/>
          </a:stretch>
        </p:blipFill>
        <p:spPr bwMode="auto">
          <a:xfrm>
            <a:off x="0" y="4365104"/>
            <a:ext cx="9144000" cy="2492896"/>
          </a:xfrm>
          <a:prstGeom prst="rect">
            <a:avLst/>
          </a:prstGeom>
          <a:noFill/>
          <a:ln w="9525" cmpd="tri">
            <a:solidFill>
              <a:schemeClr val="tx1"/>
            </a:solidFill>
            <a:miter lim="800000"/>
            <a:headEnd/>
            <a:tailEnd/>
          </a:ln>
          <a:effectLst>
            <a:innerShdw>
              <a:prstClr val="black"/>
            </a:innerShdw>
          </a:effectLst>
          <a:scene3d>
            <a:camera prst="orthographicFront"/>
            <a:lightRig rig="threePt" dir="t"/>
          </a:scene3d>
          <a:sp3d extrusionH="12700">
            <a:bevelT w="171450" h="133350" prst="angle"/>
            <a:bevelB w="273050" h="152400" prst="angle"/>
          </a:sp3d>
        </p:spPr>
      </p:pic>
      <p:sp>
        <p:nvSpPr>
          <p:cNvPr id="9" name="Prostokąt 8"/>
          <p:cNvSpPr/>
          <p:nvPr/>
        </p:nvSpPr>
        <p:spPr>
          <a:xfrm>
            <a:off x="-1260649" y="836712"/>
            <a:ext cx="8686395" cy="1754326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square">
            <a:spAutoFit/>
          </a:bodyPr>
          <a:lstStyle/>
          <a:p>
            <a:pPr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CC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Uważaj </a:t>
            </a:r>
            <a:r>
              <a:rPr lang="pl-PL" sz="5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CC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na oczy </a:t>
            </a:r>
          </a:p>
          <a:p>
            <a:pPr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CC66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bo Cię Toruń zauroczy…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96975"/>
            <a:ext cx="8229600" cy="3095625"/>
          </a:xfrm>
        </p:spPr>
        <p:txBody>
          <a:bodyPr/>
          <a:lstStyle/>
          <a:p>
            <a:r>
              <a:rPr lang="pl-PL" b="1">
                <a:solidFill>
                  <a:srgbClr val="4D4D4D"/>
                </a:solidFill>
              </a:rPr>
              <a:t>Kategoria</a:t>
            </a:r>
            <a:br>
              <a:rPr lang="pl-PL" b="1">
                <a:solidFill>
                  <a:srgbClr val="4D4D4D"/>
                </a:solidFill>
              </a:rPr>
            </a:br>
            <a:r>
              <a:rPr lang="pl-PL" b="1">
                <a:solidFill>
                  <a:srgbClr val="4D4D4D"/>
                </a:solidFill>
              </a:rPr>
              <a:t>Szkoły Podstawowe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908050"/>
            <a:ext cx="8229600" cy="4233863"/>
          </a:xfrm>
        </p:spPr>
        <p:txBody>
          <a:bodyPr/>
          <a:lstStyle/>
          <a:p>
            <a:r>
              <a:rPr lang="pl-PL" b="1">
                <a:solidFill>
                  <a:srgbClr val="4D4D4D"/>
                </a:solidFill>
              </a:rPr>
              <a:t>II miejsce</a:t>
            </a:r>
            <a:br>
              <a:rPr lang="pl-PL" b="1">
                <a:solidFill>
                  <a:srgbClr val="4D4D4D"/>
                </a:solidFill>
              </a:rPr>
            </a:br>
            <a:r>
              <a:rPr lang="pl-PL" sz="2000" b="1">
                <a:solidFill>
                  <a:srgbClr val="4D4D4D"/>
                </a:solidFill>
              </a:rPr>
              <a:t/>
            </a:r>
            <a:br>
              <a:rPr lang="pl-PL" sz="2000" b="1">
                <a:solidFill>
                  <a:srgbClr val="4D4D4D"/>
                </a:solidFill>
              </a:rPr>
            </a:br>
            <a:r>
              <a:rPr lang="pl-PL" b="1">
                <a:solidFill>
                  <a:srgbClr val="4D4D4D"/>
                </a:solidFill>
              </a:rPr>
              <a:t>Julianna Wińczyk</a:t>
            </a:r>
            <a:br>
              <a:rPr lang="pl-PL" b="1">
                <a:solidFill>
                  <a:srgbClr val="4D4D4D"/>
                </a:solidFill>
              </a:rPr>
            </a:br>
            <a:r>
              <a:rPr lang="pl-PL" sz="2000" b="1">
                <a:solidFill>
                  <a:srgbClr val="4D4D4D"/>
                </a:solidFill>
              </a:rPr>
              <a:t/>
            </a:r>
            <a:br>
              <a:rPr lang="pl-PL" sz="2000" b="1">
                <a:solidFill>
                  <a:srgbClr val="4D4D4D"/>
                </a:solidFill>
              </a:rPr>
            </a:br>
            <a:r>
              <a:rPr lang="pl-PL" sz="3600" b="1">
                <a:solidFill>
                  <a:srgbClr val="4D4D4D"/>
                </a:solidFill>
              </a:rPr>
              <a:t>Gimnazjum nr 3</a:t>
            </a:r>
            <a:br>
              <a:rPr lang="pl-PL" sz="3600" b="1">
                <a:solidFill>
                  <a:srgbClr val="4D4D4D"/>
                </a:solidFill>
              </a:rPr>
            </a:br>
            <a:r>
              <a:rPr lang="pl-PL" sz="3600" b="1">
                <a:solidFill>
                  <a:srgbClr val="4D4D4D"/>
                </a:solidFill>
              </a:rPr>
              <a:t>opiekun Joanna Nalaskowska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0" y="-365125"/>
            <a:ext cx="9525000" cy="758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92150"/>
            <a:ext cx="8229600" cy="4667250"/>
          </a:xfrm>
        </p:spPr>
        <p:txBody>
          <a:bodyPr/>
          <a:lstStyle/>
          <a:p>
            <a:r>
              <a:rPr lang="pl-PL" b="1">
                <a:solidFill>
                  <a:srgbClr val="4D4D4D"/>
                </a:solidFill>
              </a:rPr>
              <a:t>III miejsce</a:t>
            </a:r>
            <a:br>
              <a:rPr lang="pl-PL" b="1">
                <a:solidFill>
                  <a:srgbClr val="4D4D4D"/>
                </a:solidFill>
              </a:rPr>
            </a:br>
            <a:r>
              <a:rPr lang="pl-PL" sz="2000" b="1">
                <a:solidFill>
                  <a:srgbClr val="4D4D4D"/>
                </a:solidFill>
              </a:rPr>
              <a:t/>
            </a:r>
            <a:br>
              <a:rPr lang="pl-PL" sz="2000" b="1">
                <a:solidFill>
                  <a:srgbClr val="4D4D4D"/>
                </a:solidFill>
              </a:rPr>
            </a:br>
            <a:r>
              <a:rPr lang="pl-PL" b="1">
                <a:solidFill>
                  <a:srgbClr val="4D4D4D"/>
                </a:solidFill>
              </a:rPr>
              <a:t>Marta Grabowska</a:t>
            </a:r>
            <a:br>
              <a:rPr lang="pl-PL" b="1">
                <a:solidFill>
                  <a:srgbClr val="4D4D4D"/>
                </a:solidFill>
              </a:rPr>
            </a:br>
            <a:r>
              <a:rPr lang="pl-PL" sz="2000" b="1">
                <a:solidFill>
                  <a:srgbClr val="4D4D4D"/>
                </a:solidFill>
              </a:rPr>
              <a:t/>
            </a:r>
            <a:br>
              <a:rPr lang="pl-PL" sz="2000" b="1">
                <a:solidFill>
                  <a:srgbClr val="4D4D4D"/>
                </a:solidFill>
              </a:rPr>
            </a:br>
            <a:r>
              <a:rPr lang="pl-PL" sz="3600" b="1">
                <a:solidFill>
                  <a:srgbClr val="4D4D4D"/>
                </a:solidFill>
              </a:rPr>
              <a:t>Gimnazjum nr 3</a:t>
            </a:r>
            <a:br>
              <a:rPr lang="pl-PL" sz="3600" b="1">
                <a:solidFill>
                  <a:srgbClr val="4D4D4D"/>
                </a:solidFill>
              </a:rPr>
            </a:br>
            <a:r>
              <a:rPr lang="pl-PL" sz="3600" b="1">
                <a:solidFill>
                  <a:srgbClr val="4D4D4D"/>
                </a:solidFill>
              </a:rPr>
              <a:t>opiekun Teresa Ślebioda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5472112" cy="2016125"/>
          </a:xfrm>
          <a:prstGeom prst="rect">
            <a:avLst/>
          </a:prstGeom>
          <a:noFill/>
          <a:ln w="25560">
            <a:noFill/>
            <a:round/>
            <a:headEnd/>
            <a:tailEnd/>
          </a:ln>
          <a:effectLst/>
        </p:spPr>
        <p:txBody>
          <a:bodyPr anchorCtr="1"/>
          <a:lstStyle/>
          <a:p>
            <a:pPr algn="ctr" defTabSz="449263">
              <a:spcBef>
                <a:spcPts val="800"/>
              </a:spcBef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l-PL" sz="2000" b="1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  <a:ea typeface="SimSun" charset="-122"/>
            </a:endParaRP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91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250825" y="260350"/>
            <a:ext cx="5184775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 b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Nasz kochany Toruń z Kopernika słynie,</a:t>
            </a:r>
          </a:p>
          <a:p>
            <a:pPr algn="ctr"/>
            <a:r>
              <a:rPr lang="pl-PL" b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co pokazał ludziom, że to Ziemia płynie.</a:t>
            </a:r>
          </a:p>
          <a:p>
            <a:pPr algn="ctr"/>
            <a:r>
              <a:rPr lang="pl-PL" b="1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 nas usłyszysz Flisaka smyki</a:t>
            </a:r>
          </a:p>
          <a:p>
            <a:pPr algn="ctr"/>
            <a:r>
              <a:rPr lang="pl-PL" b="1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 kupisz sobie pyszne pierniki.</a:t>
            </a:r>
          </a:p>
          <a:p>
            <a:pPr algn="ctr"/>
            <a:r>
              <a:rPr lang="pl-PL" b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Pod Krzywą Wieżą ustać? Nie lada wyzwanie! </a:t>
            </a:r>
          </a:p>
          <a:p>
            <a:pPr algn="ctr"/>
            <a:r>
              <a:rPr lang="pl-PL" b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Przekonaj się, czy zrobić to jesteś w stanie.</a:t>
            </a:r>
          </a:p>
          <a:p>
            <a:pPr>
              <a:spcBef>
                <a:spcPct val="50000"/>
              </a:spcBef>
              <a:buSzPct val="45000"/>
            </a:pPr>
            <a:endParaRPr lang="pl-PL" sz="2000" b="1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  <a:ea typeface="SimSun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765175"/>
            <a:ext cx="8229600" cy="4594225"/>
          </a:xfrm>
        </p:spPr>
        <p:txBody>
          <a:bodyPr/>
          <a:lstStyle/>
          <a:p>
            <a:r>
              <a:rPr lang="pl-PL" b="1">
                <a:solidFill>
                  <a:srgbClr val="4D4D4D"/>
                </a:solidFill>
              </a:rPr>
              <a:t>Wyróżnienie</a:t>
            </a:r>
            <a:br>
              <a:rPr lang="pl-PL" b="1">
                <a:solidFill>
                  <a:srgbClr val="4D4D4D"/>
                </a:solidFill>
              </a:rPr>
            </a:br>
            <a:r>
              <a:rPr lang="pl-PL" sz="2000" b="1">
                <a:solidFill>
                  <a:srgbClr val="4D4D4D"/>
                </a:solidFill>
              </a:rPr>
              <a:t/>
            </a:r>
            <a:br>
              <a:rPr lang="pl-PL" sz="2000" b="1">
                <a:solidFill>
                  <a:srgbClr val="4D4D4D"/>
                </a:solidFill>
              </a:rPr>
            </a:br>
            <a:r>
              <a:rPr lang="pl-PL" b="1">
                <a:solidFill>
                  <a:srgbClr val="4D4D4D"/>
                </a:solidFill>
              </a:rPr>
              <a:t>Julita Załęska</a:t>
            </a:r>
            <a:br>
              <a:rPr lang="pl-PL" b="1">
                <a:solidFill>
                  <a:srgbClr val="4D4D4D"/>
                </a:solidFill>
              </a:rPr>
            </a:br>
            <a:r>
              <a:rPr lang="pl-PL" sz="3600" b="1">
                <a:solidFill>
                  <a:srgbClr val="4D4D4D"/>
                </a:solidFill>
              </a:rPr>
              <a:t/>
            </a:r>
            <a:br>
              <a:rPr lang="pl-PL" sz="3600" b="1">
                <a:solidFill>
                  <a:srgbClr val="4D4D4D"/>
                </a:solidFill>
              </a:rPr>
            </a:br>
            <a:r>
              <a:rPr lang="pl-PL" sz="3600" b="1">
                <a:solidFill>
                  <a:srgbClr val="4D4D4D"/>
                </a:solidFill>
              </a:rPr>
              <a:t>Zespół Szkół Inżynierii Środowiska opiekun </a:t>
            </a:r>
            <a:br>
              <a:rPr lang="pl-PL" sz="3600" b="1">
                <a:solidFill>
                  <a:srgbClr val="4D4D4D"/>
                </a:solidFill>
              </a:rPr>
            </a:br>
            <a:r>
              <a:rPr lang="pl-PL" sz="3600" b="1">
                <a:solidFill>
                  <a:srgbClr val="4D4D4D"/>
                </a:solidFill>
              </a:rPr>
              <a:t>Justyna Lorenc-Jędrzejewska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WordArt 24"/>
          <p:cNvSpPr>
            <a:spLocks noChangeArrowheads="1" noChangeShapeType="1" noTextEdit="1"/>
          </p:cNvSpPr>
          <p:nvPr/>
        </p:nvSpPr>
        <p:spPr bwMode="auto">
          <a:xfrm>
            <a:off x="755650" y="2781300"/>
            <a:ext cx="7704138" cy="1296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Monotype Corsiva"/>
              </a:rPr>
              <a:t>Spójrzcie na te piękne mury</a:t>
            </a:r>
          </a:p>
          <a:p>
            <a:pPr algn="ctr"/>
            <a:r>
              <a:rPr lang="pl-PL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Monotype Corsiva"/>
              </a:rPr>
              <a:t>Toruń miastem sztuki i kultury</a:t>
            </a:r>
          </a:p>
        </p:txBody>
      </p:sp>
      <p:pic>
        <p:nvPicPr>
          <p:cNvPr id="59395" name="Picture 8" descr="P30802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5" descr="P30802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914400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4594225"/>
          </a:xfrm>
        </p:spPr>
        <p:txBody>
          <a:bodyPr/>
          <a:lstStyle/>
          <a:p>
            <a:r>
              <a:rPr lang="pl-PL" b="1" dirty="0" smtClean="0">
                <a:solidFill>
                  <a:srgbClr val="4D4D4D"/>
                </a:solidFill>
              </a:rPr>
              <a:t>Wyróżnienie</a:t>
            </a:r>
            <a:br>
              <a:rPr lang="pl-PL" b="1" dirty="0" smtClean="0">
                <a:solidFill>
                  <a:srgbClr val="4D4D4D"/>
                </a:solidFill>
              </a:rPr>
            </a:br>
            <a:r>
              <a:rPr lang="pl-PL" sz="3200" b="1" dirty="0" smtClean="0">
                <a:solidFill>
                  <a:srgbClr val="4D4D4D"/>
                </a:solidFill>
              </a:rPr>
              <a:t>za koncepcję graficzną</a:t>
            </a:r>
            <a:r>
              <a:rPr lang="pl-PL" b="1" dirty="0">
                <a:solidFill>
                  <a:srgbClr val="4D4D4D"/>
                </a:solidFill>
              </a:rPr>
              <a:t/>
            </a:r>
            <a:br>
              <a:rPr lang="pl-PL" b="1" dirty="0">
                <a:solidFill>
                  <a:srgbClr val="4D4D4D"/>
                </a:solidFill>
              </a:rPr>
            </a:br>
            <a:r>
              <a:rPr lang="pl-PL" sz="2000" b="1" dirty="0">
                <a:solidFill>
                  <a:srgbClr val="4D4D4D"/>
                </a:solidFill>
              </a:rPr>
              <a:t/>
            </a:r>
            <a:br>
              <a:rPr lang="pl-PL" sz="2000" b="1" dirty="0">
                <a:solidFill>
                  <a:srgbClr val="4D4D4D"/>
                </a:solidFill>
              </a:rPr>
            </a:br>
            <a:r>
              <a:rPr lang="pl-PL" b="1" dirty="0">
                <a:solidFill>
                  <a:srgbClr val="4D4D4D"/>
                </a:solidFill>
              </a:rPr>
              <a:t>Patrycja Szymczyk</a:t>
            </a:r>
            <a:br>
              <a:rPr lang="pl-PL" b="1" dirty="0">
                <a:solidFill>
                  <a:srgbClr val="4D4D4D"/>
                </a:solidFill>
              </a:rPr>
            </a:br>
            <a:r>
              <a:rPr lang="pl-PL" sz="2000" b="1" dirty="0">
                <a:solidFill>
                  <a:srgbClr val="4D4D4D"/>
                </a:solidFill>
              </a:rPr>
              <a:t/>
            </a:r>
            <a:br>
              <a:rPr lang="pl-PL" sz="2000" b="1" dirty="0">
                <a:solidFill>
                  <a:srgbClr val="4D4D4D"/>
                </a:solidFill>
              </a:rPr>
            </a:br>
            <a:r>
              <a:rPr lang="pl-PL" sz="3600" b="1" dirty="0">
                <a:solidFill>
                  <a:srgbClr val="4D4D4D"/>
                </a:solidFill>
              </a:rPr>
              <a:t>Gimnazjum nr 3</a:t>
            </a:r>
            <a:br>
              <a:rPr lang="pl-PL" sz="3600" b="1" dirty="0">
                <a:solidFill>
                  <a:srgbClr val="4D4D4D"/>
                </a:solidFill>
              </a:rPr>
            </a:br>
            <a:r>
              <a:rPr lang="pl-PL" sz="3600" b="1" dirty="0">
                <a:solidFill>
                  <a:srgbClr val="4D4D4D"/>
                </a:solidFill>
              </a:rPr>
              <a:t>opiekun Joanna </a:t>
            </a:r>
            <a:r>
              <a:rPr lang="pl-PL" sz="3600" b="1" dirty="0" err="1">
                <a:solidFill>
                  <a:srgbClr val="4D4D4D"/>
                </a:solidFill>
              </a:rPr>
              <a:t>Nalaskowska</a:t>
            </a:r>
            <a:endParaRPr lang="pl-PL" sz="3600" b="1" dirty="0">
              <a:solidFill>
                <a:srgbClr val="4D4D4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765175"/>
            <a:ext cx="8229600" cy="4233863"/>
          </a:xfrm>
        </p:spPr>
        <p:txBody>
          <a:bodyPr/>
          <a:lstStyle/>
          <a:p>
            <a:r>
              <a:rPr lang="pl-PL" b="1">
                <a:solidFill>
                  <a:srgbClr val="4D4D4D"/>
                </a:solidFill>
              </a:rPr>
              <a:t>Gratulujemy i dziękujemy </a:t>
            </a:r>
            <a:br>
              <a:rPr lang="pl-PL" b="1">
                <a:solidFill>
                  <a:srgbClr val="4D4D4D"/>
                </a:solidFill>
              </a:rPr>
            </a:br>
            <a:r>
              <a:rPr lang="pl-PL" b="1">
                <a:solidFill>
                  <a:srgbClr val="4D4D4D"/>
                </a:solidFill>
              </a:rPr>
              <a:t>za udział w konkursie.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818187"/>
          </a:xfrm>
        </p:spPr>
        <p:txBody>
          <a:bodyPr/>
          <a:lstStyle/>
          <a:p>
            <a:r>
              <a:rPr lang="pl-PL" b="1">
                <a:solidFill>
                  <a:srgbClr val="4D4D4D"/>
                </a:solidFill>
              </a:rPr>
              <a:t>I miejsce</a:t>
            </a:r>
            <a:br>
              <a:rPr lang="pl-PL" b="1">
                <a:solidFill>
                  <a:srgbClr val="4D4D4D"/>
                </a:solidFill>
              </a:rPr>
            </a:br>
            <a:r>
              <a:rPr lang="pl-PL" sz="1800" b="1">
                <a:solidFill>
                  <a:srgbClr val="4D4D4D"/>
                </a:solidFill>
              </a:rPr>
              <a:t/>
            </a:r>
            <a:br>
              <a:rPr lang="pl-PL" sz="1800" b="1">
                <a:solidFill>
                  <a:srgbClr val="4D4D4D"/>
                </a:solidFill>
              </a:rPr>
            </a:br>
            <a:r>
              <a:rPr lang="pl-PL" b="1">
                <a:solidFill>
                  <a:srgbClr val="4D4D4D"/>
                </a:solidFill>
              </a:rPr>
              <a:t> Ada Kamińska </a:t>
            </a:r>
            <a:br>
              <a:rPr lang="pl-PL" b="1">
                <a:solidFill>
                  <a:srgbClr val="4D4D4D"/>
                </a:solidFill>
              </a:rPr>
            </a:br>
            <a:r>
              <a:rPr lang="pl-PL" b="1">
                <a:solidFill>
                  <a:srgbClr val="4D4D4D"/>
                </a:solidFill>
              </a:rPr>
              <a:t>Nina Krause</a:t>
            </a:r>
            <a:br>
              <a:rPr lang="pl-PL" b="1">
                <a:solidFill>
                  <a:srgbClr val="4D4D4D"/>
                </a:solidFill>
              </a:rPr>
            </a:br>
            <a:r>
              <a:rPr lang="pl-PL" sz="2000" b="1">
                <a:solidFill>
                  <a:srgbClr val="4D4D4D"/>
                </a:solidFill>
              </a:rPr>
              <a:t/>
            </a:r>
            <a:br>
              <a:rPr lang="pl-PL" sz="2000" b="1">
                <a:solidFill>
                  <a:srgbClr val="4D4D4D"/>
                </a:solidFill>
              </a:rPr>
            </a:br>
            <a:r>
              <a:rPr lang="pl-PL" sz="3600" b="1">
                <a:solidFill>
                  <a:srgbClr val="4D4D4D"/>
                </a:solidFill>
              </a:rPr>
              <a:t>Katolicka Szkoła Podstawowa </a:t>
            </a:r>
            <a:br>
              <a:rPr lang="pl-PL" sz="3600" b="1">
                <a:solidFill>
                  <a:srgbClr val="4D4D4D"/>
                </a:solidFill>
              </a:rPr>
            </a:br>
            <a:r>
              <a:rPr lang="pl-PL" sz="3600" b="1">
                <a:solidFill>
                  <a:srgbClr val="4D4D4D"/>
                </a:solidFill>
              </a:rPr>
              <a:t>Towarzystwa Salezjańskiego</a:t>
            </a:r>
            <a:br>
              <a:rPr lang="pl-PL" sz="3600" b="1">
                <a:solidFill>
                  <a:srgbClr val="4D4D4D"/>
                </a:solidFill>
              </a:rPr>
            </a:br>
            <a:r>
              <a:rPr lang="pl-PL" sz="3600" b="1">
                <a:solidFill>
                  <a:srgbClr val="4D4D4D"/>
                </a:solidFill>
              </a:rPr>
              <a:t>opiekun</a:t>
            </a:r>
            <a:br>
              <a:rPr lang="pl-PL" sz="3600" b="1">
                <a:solidFill>
                  <a:srgbClr val="4D4D4D"/>
                </a:solidFill>
              </a:rPr>
            </a:br>
            <a:r>
              <a:rPr lang="pl-PL" sz="3600" b="1">
                <a:solidFill>
                  <a:srgbClr val="4D4D4D"/>
                </a:solidFill>
              </a:rPr>
              <a:t> Agata Jędrzejewska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188913"/>
            <a:ext cx="4900613" cy="643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836613"/>
            <a:ext cx="8229600" cy="4679950"/>
          </a:xfrm>
        </p:spPr>
        <p:txBody>
          <a:bodyPr/>
          <a:lstStyle/>
          <a:p>
            <a:r>
              <a:rPr lang="pl-PL" b="1">
                <a:solidFill>
                  <a:srgbClr val="4D4D4D"/>
                </a:solidFill>
              </a:rPr>
              <a:t>II miejsce</a:t>
            </a:r>
            <a:br>
              <a:rPr lang="pl-PL" b="1">
                <a:solidFill>
                  <a:srgbClr val="4D4D4D"/>
                </a:solidFill>
              </a:rPr>
            </a:br>
            <a:r>
              <a:rPr lang="pl-PL" sz="2000" b="1">
                <a:solidFill>
                  <a:srgbClr val="4D4D4D"/>
                </a:solidFill>
              </a:rPr>
              <a:t/>
            </a:r>
            <a:br>
              <a:rPr lang="pl-PL" sz="2000" b="1">
                <a:solidFill>
                  <a:srgbClr val="4D4D4D"/>
                </a:solidFill>
              </a:rPr>
            </a:br>
            <a:r>
              <a:rPr lang="pl-PL" b="1">
                <a:solidFill>
                  <a:srgbClr val="4D4D4D"/>
                </a:solidFill>
              </a:rPr>
              <a:t>Zuzanna Kuffel</a:t>
            </a:r>
            <a:br>
              <a:rPr lang="pl-PL" b="1">
                <a:solidFill>
                  <a:srgbClr val="4D4D4D"/>
                </a:solidFill>
              </a:rPr>
            </a:br>
            <a:r>
              <a:rPr lang="pl-PL" sz="2000" b="1">
                <a:solidFill>
                  <a:srgbClr val="4D4D4D"/>
                </a:solidFill>
              </a:rPr>
              <a:t/>
            </a:r>
            <a:br>
              <a:rPr lang="pl-PL" sz="2000" b="1">
                <a:solidFill>
                  <a:srgbClr val="4D4D4D"/>
                </a:solidFill>
              </a:rPr>
            </a:br>
            <a:r>
              <a:rPr lang="pl-PL" sz="3600" b="1">
                <a:solidFill>
                  <a:srgbClr val="4D4D4D"/>
                </a:solidFill>
              </a:rPr>
              <a:t>Szkoła Podstawowa nr 3 </a:t>
            </a:r>
            <a:br>
              <a:rPr lang="pl-PL" sz="3600" b="1">
                <a:solidFill>
                  <a:srgbClr val="4D4D4D"/>
                </a:solidFill>
              </a:rPr>
            </a:br>
            <a:r>
              <a:rPr lang="pl-PL" sz="3600" b="1">
                <a:solidFill>
                  <a:srgbClr val="4D4D4D"/>
                </a:solidFill>
              </a:rPr>
              <a:t>opiekun Alicja Radecka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tlo-do-prezentacji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3" y="0"/>
            <a:ext cx="9141073" cy="6858000"/>
          </a:xfrm>
          <a:prstGeom prst="rect">
            <a:avLst/>
          </a:prstGeom>
        </p:spPr>
      </p:pic>
      <p:pic>
        <p:nvPicPr>
          <p:cNvPr id="14338" name="Picture 19" descr="P101078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00113" y="620713"/>
            <a:ext cx="6337300" cy="4757737"/>
          </a:xfrm>
          <a:noFill/>
        </p:spPr>
      </p:pic>
      <p:sp>
        <p:nvSpPr>
          <p:cNvPr id="2060" name="Rectangle 1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Ctr="1"/>
          <a:lstStyle/>
          <a:p>
            <a:pPr algn="l"/>
            <a:r>
              <a:rPr lang="pl-PL" b="1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Baj Pomorski</a:t>
            </a:r>
          </a:p>
        </p:txBody>
      </p:sp>
      <p:sp>
        <p:nvSpPr>
          <p:cNvPr id="2064" name="Rectangle 1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356100" y="2349500"/>
            <a:ext cx="4465638" cy="4103688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pl-PL" sz="180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90000"/>
              </a:lnSpc>
              <a:buFontTx/>
              <a:buNone/>
            </a:pPr>
            <a:endParaRPr lang="pl-PL" sz="180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90000"/>
              </a:lnSpc>
              <a:buFontTx/>
              <a:buNone/>
            </a:pPr>
            <a:endParaRPr lang="pl-PL" sz="180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pl-PL" sz="180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W Toruniu stara szafa stoi,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l-PL" sz="180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Która zaprasza każdego kto się wejść nie boi.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l-PL" sz="180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W jej wnętrzu zobaczyć możecie,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l-PL" sz="180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Jak Kopciuszek warkoczyki plecie.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l-PL" sz="180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Alladyna również tu znajdziecie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l-PL" sz="180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Nad głowami Wam przeleci na magicznym dywanie.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l-PL" sz="180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Potem na pięknej starej scenie stanie.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l-PL" sz="180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Czy już wiecie czym stara szafa jest?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l-PL" sz="180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Przyjedźcie do Torunia i dowiedzcie się</a:t>
            </a:r>
            <a:r>
              <a:rPr lang="pl-PL" sz="180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pic>
        <p:nvPicPr>
          <p:cNvPr id="14341" name="Picture 21" descr="P101078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23850" y="4292600"/>
            <a:ext cx="1628775" cy="2171700"/>
          </a:xfrm>
          <a:noFill/>
        </p:spPr>
      </p:pic>
    </p:spTree>
  </p:cSld>
  <p:clrMapOvr>
    <a:masterClrMapping/>
  </p:clrMapOvr>
  <p:transition advClick="0" advTm="20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-.5"/>
                                          </p:val>
                                        </p:tav>
                                        <p:tav tm="50000">
                                          <p:val>
                                            <p:strVal val="#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ppt_w-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strVal val="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8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500"/>
                                        <p:tgtEl>
                                          <p:spTgt spid="20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6" dur="500"/>
                                        <p:tgtEl>
                                          <p:spTgt spid="20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9" dur="500"/>
                                        <p:tgtEl>
                                          <p:spTgt spid="20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2" dur="500"/>
                                        <p:tgtEl>
                                          <p:spTgt spid="20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5" dur="500"/>
                                        <p:tgtEl>
                                          <p:spTgt spid="20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8" dur="500"/>
                                        <p:tgtEl>
                                          <p:spTgt spid="20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500"/>
                                        <p:tgtEl>
                                          <p:spTgt spid="20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4" dur="500"/>
                                        <p:tgtEl>
                                          <p:spTgt spid="20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7" dur="500"/>
                                        <p:tgtEl>
                                          <p:spTgt spid="20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0" grpId="0"/>
      <p:bldP spid="2060" grpId="1"/>
      <p:bldP spid="2064" grpId="0" build="p"/>
      <p:bldP spid="2064" grpI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459412"/>
          </a:xfrm>
        </p:spPr>
        <p:txBody>
          <a:bodyPr/>
          <a:lstStyle/>
          <a:p>
            <a:r>
              <a:rPr lang="pl-PL" b="1">
                <a:solidFill>
                  <a:srgbClr val="4D4D4D"/>
                </a:solidFill>
              </a:rPr>
              <a:t>III miejsce</a:t>
            </a:r>
            <a:br>
              <a:rPr lang="pl-PL" b="1">
                <a:solidFill>
                  <a:srgbClr val="4D4D4D"/>
                </a:solidFill>
              </a:rPr>
            </a:br>
            <a:r>
              <a:rPr lang="pl-PL" sz="2000" b="1">
                <a:solidFill>
                  <a:srgbClr val="4D4D4D"/>
                </a:solidFill>
              </a:rPr>
              <a:t/>
            </a:r>
            <a:br>
              <a:rPr lang="pl-PL" sz="2000" b="1">
                <a:solidFill>
                  <a:srgbClr val="4D4D4D"/>
                </a:solidFill>
              </a:rPr>
            </a:br>
            <a:r>
              <a:rPr lang="pl-PL" b="1">
                <a:solidFill>
                  <a:srgbClr val="4D4D4D"/>
                </a:solidFill>
              </a:rPr>
              <a:t>Maksymilian Kudelski</a:t>
            </a:r>
            <a:br>
              <a:rPr lang="pl-PL" b="1">
                <a:solidFill>
                  <a:srgbClr val="4D4D4D"/>
                </a:solidFill>
              </a:rPr>
            </a:br>
            <a:r>
              <a:rPr lang="pl-PL" sz="2000" b="1">
                <a:solidFill>
                  <a:srgbClr val="4D4D4D"/>
                </a:solidFill>
              </a:rPr>
              <a:t/>
            </a:r>
            <a:br>
              <a:rPr lang="pl-PL" sz="2000" b="1">
                <a:solidFill>
                  <a:srgbClr val="4D4D4D"/>
                </a:solidFill>
              </a:rPr>
            </a:br>
            <a:r>
              <a:rPr lang="pl-PL" sz="3600" b="1">
                <a:solidFill>
                  <a:srgbClr val="4D4D4D"/>
                </a:solidFill>
              </a:rPr>
              <a:t>Szkoła Podstawowa nr 3</a:t>
            </a:r>
            <a:br>
              <a:rPr lang="pl-PL" sz="3600" b="1">
                <a:solidFill>
                  <a:srgbClr val="4D4D4D"/>
                </a:solidFill>
              </a:rPr>
            </a:br>
            <a:r>
              <a:rPr lang="pl-PL" sz="3600" b="1">
                <a:solidFill>
                  <a:srgbClr val="4D4D4D"/>
                </a:solidFill>
              </a:rPr>
              <a:t>opiekun Alicja Radecka</a:t>
            </a:r>
            <a:br>
              <a:rPr lang="pl-PL" sz="3600" b="1">
                <a:solidFill>
                  <a:srgbClr val="4D4D4D"/>
                </a:solidFill>
              </a:rPr>
            </a:br>
            <a:endParaRPr lang="pl-PL" sz="3600" b="1">
              <a:solidFill>
                <a:srgbClr val="4D4D4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24744"/>
            <a:ext cx="8862743" cy="2951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20000"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8229600" cy="4681537"/>
          </a:xfrm>
        </p:spPr>
        <p:txBody>
          <a:bodyPr/>
          <a:lstStyle/>
          <a:p>
            <a:r>
              <a:rPr lang="pl-PL" b="1">
                <a:solidFill>
                  <a:srgbClr val="4D4D4D"/>
                </a:solidFill>
              </a:rPr>
              <a:t>III miejsce</a:t>
            </a:r>
            <a:br>
              <a:rPr lang="pl-PL" b="1">
                <a:solidFill>
                  <a:srgbClr val="4D4D4D"/>
                </a:solidFill>
              </a:rPr>
            </a:br>
            <a:r>
              <a:rPr lang="pl-PL" sz="2000" b="1">
                <a:solidFill>
                  <a:srgbClr val="4D4D4D"/>
                </a:solidFill>
              </a:rPr>
              <a:t/>
            </a:r>
            <a:br>
              <a:rPr lang="pl-PL" sz="2000" b="1">
                <a:solidFill>
                  <a:srgbClr val="4D4D4D"/>
                </a:solidFill>
              </a:rPr>
            </a:br>
            <a:r>
              <a:rPr lang="pl-PL" b="1">
                <a:solidFill>
                  <a:srgbClr val="4D4D4D"/>
                </a:solidFill>
              </a:rPr>
              <a:t>Julia Kuffel</a:t>
            </a:r>
            <a:br>
              <a:rPr lang="pl-PL" b="1">
                <a:solidFill>
                  <a:srgbClr val="4D4D4D"/>
                </a:solidFill>
              </a:rPr>
            </a:br>
            <a:r>
              <a:rPr lang="pl-PL" b="1">
                <a:solidFill>
                  <a:srgbClr val="4D4D4D"/>
                </a:solidFill>
              </a:rPr>
              <a:t>Aleksandra Leśny</a:t>
            </a:r>
            <a:r>
              <a:rPr lang="pl-PL" sz="4000" b="1">
                <a:solidFill>
                  <a:srgbClr val="4D4D4D"/>
                </a:solidFill>
              </a:rPr>
              <a:t/>
            </a:r>
            <a:br>
              <a:rPr lang="pl-PL" sz="4000" b="1">
                <a:solidFill>
                  <a:srgbClr val="4D4D4D"/>
                </a:solidFill>
              </a:rPr>
            </a:br>
            <a:r>
              <a:rPr lang="pl-PL" sz="2000" b="1">
                <a:solidFill>
                  <a:srgbClr val="4D4D4D"/>
                </a:solidFill>
              </a:rPr>
              <a:t/>
            </a:r>
            <a:br>
              <a:rPr lang="pl-PL" sz="2000" b="1">
                <a:solidFill>
                  <a:srgbClr val="4D4D4D"/>
                </a:solidFill>
              </a:rPr>
            </a:br>
            <a:r>
              <a:rPr lang="pl-PL" sz="3600" b="1">
                <a:solidFill>
                  <a:srgbClr val="4D4D4D"/>
                </a:solidFill>
              </a:rPr>
              <a:t>Szkoła Podstawowa nr 3</a:t>
            </a:r>
            <a:br>
              <a:rPr lang="pl-PL" sz="3600" b="1">
                <a:solidFill>
                  <a:srgbClr val="4D4D4D"/>
                </a:solidFill>
              </a:rPr>
            </a:br>
            <a:r>
              <a:rPr lang="pl-PL" sz="3600" b="1">
                <a:solidFill>
                  <a:srgbClr val="4D4D4D"/>
                </a:solidFill>
              </a:rPr>
              <a:t>opiekun Dariusz Kłos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Echo</Template>
  <TotalTime>738</TotalTime>
  <Words>248</Words>
  <Application>Microsoft Office PowerPoint</Application>
  <PresentationFormat>Pokaz na ekranie (4:3)</PresentationFormat>
  <Paragraphs>63</Paragraphs>
  <Slides>28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29" baseType="lpstr">
      <vt:lpstr>Projekt domyślny</vt:lpstr>
      <vt:lpstr>Slajd 1</vt:lpstr>
      <vt:lpstr>Kategoria Szkoły Podstawowe</vt:lpstr>
      <vt:lpstr>I miejsce   Ada Kamińska  Nina Krause  Katolicka Szkoła Podstawowa  Towarzystwa Salezjańskiego opiekun  Agata Jędrzejewska</vt:lpstr>
      <vt:lpstr>Slajd 4</vt:lpstr>
      <vt:lpstr>II miejsce  Zuzanna Kuffel  Szkoła Podstawowa nr 3  opiekun Alicja Radecka</vt:lpstr>
      <vt:lpstr>Baj Pomorski</vt:lpstr>
      <vt:lpstr>III miejsce  Maksymilian Kudelski  Szkoła Podstawowa nr 3 opiekun Alicja Radecka </vt:lpstr>
      <vt:lpstr>Slajd 8</vt:lpstr>
      <vt:lpstr>III miejsce  Julia Kuffel Aleksandra Leśny  Szkoła Podstawowa nr 3 opiekun Dariusz Kłos</vt:lpstr>
      <vt:lpstr>Slajd 10</vt:lpstr>
      <vt:lpstr>Wyróżnienie za tekst  Piotr Masztalerz  Szkoła Podstawowa nr 3 opiekun Alicja Radecka</vt:lpstr>
      <vt:lpstr>Slajd 12</vt:lpstr>
      <vt:lpstr>Wyróżnienie za koncepcję plastyczną  Aleksandra Jankowska  Szkoła Podstawowa nr 15 opiekun Alina Gulewska</vt:lpstr>
      <vt:lpstr>Piernikowy Toruń</vt:lpstr>
      <vt:lpstr>Wyróżnienie dla najmłodszego uczestnika konkursu  Blanka Woźniak  Szkoła Podstawowa nr 6 opiekun  Elżbieta Nowak-Wrzecionkowska</vt:lpstr>
      <vt:lpstr>Slajd 16</vt:lpstr>
      <vt:lpstr>Kategoria  Gimnazja  i Szkoły Ponadgimnazjalne</vt:lpstr>
      <vt:lpstr>I miejsce  Justyna Miłkowska  Zespół Szkół Inżynierii Środowiska opiekun  Justyna Lorenc-Jędrzejewska</vt:lpstr>
      <vt:lpstr>Slajd 19</vt:lpstr>
      <vt:lpstr>II miejsce  Julianna Wińczyk  Gimnazjum nr 3 opiekun Joanna Nalaskowska</vt:lpstr>
      <vt:lpstr>Slajd 21</vt:lpstr>
      <vt:lpstr>III miejsce  Marta Grabowska  Gimnazjum nr 3 opiekun Teresa Ślebioda</vt:lpstr>
      <vt:lpstr>Slajd 23</vt:lpstr>
      <vt:lpstr>Wyróżnienie  Julita Załęska  Zespół Szkół Inżynierii Środowiska opiekun  Justyna Lorenc-Jędrzejewska</vt:lpstr>
      <vt:lpstr>Slajd 25</vt:lpstr>
      <vt:lpstr>Wyróżnienie za koncepcję graficzną  Patrycja Szymczyk  Gimnazjum nr 3 opiekun Joanna Nalaskowska</vt:lpstr>
      <vt:lpstr>Slajd 27</vt:lpstr>
      <vt:lpstr>Gratulujemy i dziękujemy  za udział w konkursie.</vt:lpstr>
    </vt:vector>
  </TitlesOfParts>
  <Company>Ministerstwo Edukacji Narodowej i Sportu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Ministerstwo Edukacji Narodowej i Sportu</dc:creator>
  <cp:lastModifiedBy>mpk</cp:lastModifiedBy>
  <cp:revision>38</cp:revision>
  <dcterms:created xsi:type="dcterms:W3CDTF">2012-05-07T08:31:01Z</dcterms:created>
  <dcterms:modified xsi:type="dcterms:W3CDTF">2012-05-09T19:53:58Z</dcterms:modified>
</cp:coreProperties>
</file>